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70" r:id="rId9"/>
    <p:sldId id="271" r:id="rId10"/>
    <p:sldId id="261" r:id="rId11"/>
    <p:sldId id="262" r:id="rId12"/>
    <p:sldId id="263" r:id="rId13"/>
    <p:sldId id="268" r:id="rId14"/>
    <p:sldId id="264" r:id="rId15"/>
    <p:sldId id="265" r:id="rId16"/>
    <p:sldId id="266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배달의민족 한나는 열한살" panose="020B0600000101010101" pitchFamily="50" charset="-127"/>
      <p:regular r:id="rId21"/>
    </p:embeddedFont>
    <p:embeddedFont>
      <p:font typeface="함초롬돋움" panose="020B0804000101010101" pitchFamily="50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22A9-7175-4C1F-AD1D-0D433696AC08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E307C-D42A-4FC4-845E-417846081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0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BD581F7-9172-441E-B808-2721B8F86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12192000" cy="68597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4CEF73-F21E-480D-B6F6-2B6A2A2E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8F1CB7-5937-4615-97A9-29397C355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B41EE-5538-4661-97C4-CA5790B0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928E-DF57-4251-8E45-A6EBC9490CA7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AADE2-BC85-40AA-8FF4-28ED2ED5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81762-64CB-4E4E-B874-E8421748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2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BA81C-AD8D-4343-ABEB-7F060DFF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27139"/>
            <a:ext cx="5238750" cy="811212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106DA-7E47-44AD-B6E5-C688B6B0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370137"/>
            <a:ext cx="7772400" cy="35734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FFD89-BBAB-4E5A-93CB-77D17A9E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8E7A-3809-4796-A65B-E6B6D3362AC5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53732-2A43-4347-986C-4504F0BA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D0BF1-4935-4FB8-A11F-F5AFEEF6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1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A156B-A3DF-47A8-A35F-B44B7953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85838"/>
            <a:ext cx="7766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C43EA-BB61-44F8-8959-86768FC17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3865563"/>
            <a:ext cx="7766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3DFD2-631E-4E55-9885-0369C61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7F38-CFA6-4516-B441-8B535521CAE0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01605-1CD9-4F29-BB7B-05869415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AC13E-F0F5-4B81-A984-A04907A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39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55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4F132-1C9F-4E4E-9DE0-BF77E9F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D186-29D7-41DF-855A-948F934547AB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6AEB29-C299-43A1-8193-D0AB0EC3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B0C8F-2ADF-4DB8-9AF2-62B27C0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BF338AAF-EF26-441C-BD4A-2962865D0D39}"/>
              </a:ext>
            </a:extLst>
          </p:cNvPr>
          <p:cNvGrpSpPr/>
          <p:nvPr userDrawn="1"/>
        </p:nvGrpSpPr>
        <p:grpSpPr>
          <a:xfrm>
            <a:off x="0" y="71"/>
            <a:ext cx="12192000" cy="6857929"/>
            <a:chOff x="0" y="71"/>
            <a:chExt cx="24377650" cy="13715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06D66A-0DC4-4DC7-9057-399765A5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"/>
              <a:ext cx="24377650" cy="13715857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EE56C2C-F305-4B4E-8202-B29FEE654ACC}"/>
                </a:ext>
              </a:extLst>
            </p:cNvPr>
            <p:cNvSpPr/>
            <p:nvPr/>
          </p:nvSpPr>
          <p:spPr>
            <a:xfrm>
              <a:off x="6644640" y="71"/>
              <a:ext cx="17733010" cy="1371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endParaRPr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1E46B1-644D-4258-8527-C3590E8F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64713A-0931-44B7-8562-B5983237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BDE77-944E-458D-BF1C-5842708F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fld id="{EEFAC28C-B568-4600-B580-1FAD0DDC0394}" type="datetime1">
              <a:rPr lang="ko-KR" altLang="en-US" smtClean="0"/>
              <a:pPr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88D08-A808-407E-AB78-843604E7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25CDC-0CDF-4CC5-99D4-EABBBD2B6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r>
              <a:rPr lang="en-US" altLang="ko-KR"/>
              <a:t>p.</a:t>
            </a:r>
            <a:fld id="{D74ECCE6-482B-4E3F-A4EE-5A2B5F793A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57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010CB-57D6-45E9-B1A0-BE569D6CB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개나소나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7A4646-D43E-4EDC-80ED-065C85CB1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정상우</a:t>
            </a:r>
            <a:endParaRPr lang="en-US" altLang="ko-KR" dirty="0"/>
          </a:p>
          <a:p>
            <a:r>
              <a:rPr lang="ko-KR" altLang="en-US" dirty="0"/>
              <a:t>심재우</a:t>
            </a:r>
            <a:endParaRPr lang="en-US" altLang="ko-KR" dirty="0"/>
          </a:p>
          <a:p>
            <a:r>
              <a:rPr lang="ko-KR" altLang="en-US" dirty="0"/>
              <a:t>박정빈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6727A-DD22-49E5-825C-59B4F7AA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84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87CBF-E10C-44A5-8729-47DDC743A724}"/>
              </a:ext>
            </a:extLst>
          </p:cNvPr>
          <p:cNvSpPr/>
          <p:nvPr/>
        </p:nvSpPr>
        <p:spPr>
          <a:xfrm>
            <a:off x="0" y="0"/>
            <a:ext cx="3320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EE91B0-5BCC-4566-9903-3AC5761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1619737" cy="483430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54026-3AAF-4AB5-8CA9-4C98AD7E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D9B99-E60A-4E7C-B3AD-2C3C55715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1848" y="772888"/>
            <a:ext cx="2168923" cy="862237"/>
          </a:xfrm>
        </p:spPr>
        <p:txBody>
          <a:bodyPr/>
          <a:lstStyle/>
          <a:p>
            <a:r>
              <a:rPr lang="ko-KR" altLang="en-US" dirty="0"/>
              <a:t>구조도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8117184-995A-4807-A441-18989B4EA7DD}"/>
              </a:ext>
            </a:extLst>
          </p:cNvPr>
          <p:cNvCxnSpPr/>
          <p:nvPr/>
        </p:nvCxnSpPr>
        <p:spPr>
          <a:xfrm>
            <a:off x="2753360" y="-670560"/>
            <a:ext cx="2021840" cy="526965"/>
          </a:xfrm>
          <a:prstGeom prst="bentConnector3">
            <a:avLst/>
          </a:prstGeom>
          <a:ln w="190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46BB02F-8653-43B1-BDF5-CBF551F8E09A}"/>
              </a:ext>
            </a:extLst>
          </p:cNvPr>
          <p:cNvCxnSpPr>
            <a:cxnSpLocks/>
          </p:cNvCxnSpPr>
          <p:nvPr/>
        </p:nvCxnSpPr>
        <p:spPr>
          <a:xfrm>
            <a:off x="6502400" y="-763604"/>
            <a:ext cx="1300480" cy="492200"/>
          </a:xfrm>
          <a:prstGeom prst="bent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EAB2B2-FB61-42EF-B3DB-EE37D55B57EF}"/>
              </a:ext>
            </a:extLst>
          </p:cNvPr>
          <p:cNvGrpSpPr/>
          <p:nvPr/>
        </p:nvGrpSpPr>
        <p:grpSpPr>
          <a:xfrm>
            <a:off x="999859" y="1469877"/>
            <a:ext cx="10714146" cy="5022998"/>
            <a:chOff x="999859" y="1469877"/>
            <a:chExt cx="10714146" cy="5022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B6DF58F-7006-4AC7-8BC6-18B7DDAA2DD1}"/>
                </a:ext>
              </a:extLst>
            </p:cNvPr>
            <p:cNvSpPr/>
            <p:nvPr/>
          </p:nvSpPr>
          <p:spPr>
            <a:xfrm>
              <a:off x="999859" y="1469877"/>
              <a:ext cx="7839342" cy="5022998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tlCol="0" anchor="t" anchorCtr="0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Window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404CDC-4BBD-4DCD-907C-3726DF4D7A58}"/>
                </a:ext>
              </a:extLst>
            </p:cNvPr>
            <p:cNvSpPr/>
            <p:nvPr/>
          </p:nvSpPr>
          <p:spPr>
            <a:xfrm>
              <a:off x="1352846" y="2522368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LevelMeter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EC3C80-6A31-436D-B554-D18497EFB793}"/>
                </a:ext>
              </a:extLst>
            </p:cNvPr>
            <p:cNvSpPr/>
            <p:nvPr/>
          </p:nvSpPr>
          <p:spPr>
            <a:xfrm>
              <a:off x="4561032" y="2088368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Pane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A09CDC-8683-4B4A-803C-BCBD67B6D963}"/>
                </a:ext>
              </a:extLst>
            </p:cNvPr>
            <p:cNvSpPr/>
            <p:nvPr/>
          </p:nvSpPr>
          <p:spPr>
            <a:xfrm>
              <a:off x="7802880" y="1822365"/>
              <a:ext cx="707167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Save Manager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3A8E4D-FC34-4714-A2CF-07DA4FF88A49}"/>
                </a:ext>
              </a:extLst>
            </p:cNvPr>
            <p:cNvSpPr/>
            <p:nvPr/>
          </p:nvSpPr>
          <p:spPr>
            <a:xfrm>
              <a:off x="9982200" y="1822365"/>
              <a:ext cx="1731805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External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File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A4BB39-766A-4EDE-886E-1460BE09200C}"/>
                </a:ext>
              </a:extLst>
            </p:cNvPr>
            <p:cNvSpPr/>
            <p:nvPr/>
          </p:nvSpPr>
          <p:spPr>
            <a:xfrm>
              <a:off x="1352846" y="4520320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SoundHandler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E85935A-6949-46A0-8B71-0640A83B46D3}"/>
                </a:ext>
              </a:extLst>
            </p:cNvPr>
            <p:cNvSpPr/>
            <p:nvPr/>
          </p:nvSpPr>
          <p:spPr>
            <a:xfrm>
              <a:off x="4561032" y="3370083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Game Pane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5104E5A-A462-4AE3-9D26-C01F247341EC}"/>
                </a:ext>
              </a:extLst>
            </p:cNvPr>
            <p:cNvSpPr/>
            <p:nvPr/>
          </p:nvSpPr>
          <p:spPr>
            <a:xfrm>
              <a:off x="4561032" y="4681051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Upgrade Pane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7438148-4A02-4F61-8315-8DB90685CDF8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1883870" y="3881344"/>
              <a:ext cx="1277952" cy="12700"/>
            </a:xfrm>
            <a:prstGeom prst="bentConnector3">
              <a:avLst>
                <a:gd name="adj1" fmla="val 70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79B05AE2-1980-4487-A939-B5EC3FDC18F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692846" y="3870939"/>
              <a:ext cx="868186" cy="1009381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EA173C4-4C8E-4E26-AA70-DE8F73E36EDB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729955" y="3870939"/>
              <a:ext cx="1072925" cy="169322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8568A19B-9260-45CB-94D0-648001584A13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8510047" y="4040261"/>
              <a:ext cx="1472153" cy="12700"/>
            </a:xfrm>
            <a:prstGeom prst="bentConnector3">
              <a:avLst>
                <a:gd name="adj1" fmla="val 96930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55DE121-4E92-44A8-9E0D-A640847E26E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729955" y="4616952"/>
              <a:ext cx="1098445" cy="564955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08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27239 -0.0034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26472 -0.0034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0B280-F0CD-4164-8680-F811DB92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697F5-2C89-4895-95F1-AA164058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0A3EDA-FB36-4940-AF46-FD171AE934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순서도</a:t>
            </a:r>
            <a:r>
              <a:rPr lang="en-US" altLang="ko-KR" dirty="0"/>
              <a:t>(?)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13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F7CD1-FBF3-45FE-AA6A-5CB21CF6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206F02-555F-4A78-83E4-289280B25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E525D-DA28-4539-8871-8904DA1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2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760860C-2517-4D92-951A-6A1C3703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C4B06-F407-42FF-816F-73ECCD8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6EED388-EC91-4203-860D-2970B0226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3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47D17-BE2B-4CC8-8B7D-BAC586CA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16C76-8ABE-48F8-A598-F09F6A1F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F7345-C186-4EBC-ACD7-22B505F2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4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65E60-EE87-4130-AFD0-4408F48F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C4FBDDD-B840-46AF-9EC6-01D0C3653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744C0-1AA0-4A12-924F-F86DBD15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8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C485-EF0A-455D-B1B9-8B1BA21A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1AC2380-A42C-4414-9F89-7E6E7C4EB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231C97-BFE7-43C5-820C-FF8BA3E3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07B50-AFCE-4EFE-BF30-FE9BE4CC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00C1E-17E0-4C94-B584-0424CA04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endParaRPr lang="en-US" altLang="ko-KR" dirty="0"/>
          </a:p>
          <a:p>
            <a:r>
              <a:rPr lang="ko-KR" altLang="en-US" dirty="0"/>
              <a:t>프로그램 개요</a:t>
            </a:r>
            <a:endParaRPr lang="en-US" altLang="ko-KR" dirty="0"/>
          </a:p>
          <a:p>
            <a:r>
              <a:rPr lang="ko-KR" altLang="en-US" dirty="0"/>
              <a:t>순서도</a:t>
            </a:r>
            <a:r>
              <a:rPr lang="en-US" altLang="ko-KR" dirty="0"/>
              <a:t>(?)</a:t>
            </a:r>
          </a:p>
          <a:p>
            <a:r>
              <a:rPr lang="ko-KR" altLang="en-US" dirty="0"/>
              <a:t>일정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562C3-AB7C-42E4-B4B5-C299866C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1C56F-0EA2-479C-B271-E4ECF656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2F40077-90A9-43AE-85B1-66BF646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28BB13-2A83-4D15-B800-1DB639D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34A8414-5F70-4176-9C67-F599FEAF3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9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475BC8-9E84-447B-BB2C-33A73FF6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0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6417-3B36-4277-8644-E0246B6D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FDC87F-11A9-4652-95C5-53FE09F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2E82B-560E-457B-8261-C9AB63C3E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BAE27-F3F4-4179-BAFA-2516D9F6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8158"/>
            <a:ext cx="4876800" cy="2338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60A2B5-FA62-4110-BD58-75053D8CF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6" y="1720325"/>
            <a:ext cx="4055533" cy="2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– </a:t>
            </a:r>
            <a:r>
              <a:rPr lang="ko-KR" altLang="en-US" dirty="0"/>
              <a:t>플레이 방법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864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– </a:t>
            </a:r>
            <a:r>
              <a:rPr lang="ko-KR" altLang="en-US" dirty="0"/>
              <a:t>스킬 사용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15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– </a:t>
            </a:r>
            <a:r>
              <a:rPr lang="ko-KR" altLang="en-US" dirty="0"/>
              <a:t>업그레이드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90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81</Words>
  <Application>Microsoft Office PowerPoint</Application>
  <PresentationFormat>와이드스크린</PresentationFormat>
  <Paragraphs>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함초롬돋움</vt:lpstr>
      <vt:lpstr>Arial</vt:lpstr>
      <vt:lpstr>배달의민족 한나는 열한살</vt:lpstr>
      <vt:lpstr>맑은 고딕</vt:lpstr>
      <vt:lpstr>Office 테마</vt:lpstr>
      <vt:lpstr>개나소나</vt:lpstr>
      <vt:lpstr>목차</vt:lpstr>
      <vt:lpstr>동기</vt:lpstr>
      <vt:lpstr>동기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일정</vt:lpstr>
      <vt:lpstr>일정</vt:lpstr>
      <vt:lpstr>시연</vt:lpstr>
      <vt:lpstr>QnA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개나소나</dc:title>
  <dc:creator>Jeong SangWoo</dc:creator>
  <cp:lastModifiedBy>Jeong SangWoo</cp:lastModifiedBy>
  <cp:revision>19</cp:revision>
  <dcterms:created xsi:type="dcterms:W3CDTF">2018-09-07T00:59:01Z</dcterms:created>
  <dcterms:modified xsi:type="dcterms:W3CDTF">2018-09-11T01:53:42Z</dcterms:modified>
</cp:coreProperties>
</file>